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1"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8DD65-6D49-4B58-8F85-82051B783984}" v="8" dt="2019-01-23T21:36:00.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0" d="100"/>
          <a:sy n="90" d="100"/>
        </p:scale>
        <p:origin x="-3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Purtell" userId="a536d7d1-7d39-4b7a-a742-3fb3653816bd" providerId="ADAL" clId="{DEC8DD65-6D49-4B58-8F85-82051B783984}"/>
    <pc:docChg chg="undo custSel mod addSld delSld modSld">
      <pc:chgData name="Valentina Purtell" userId="a536d7d1-7d39-4b7a-a742-3fb3653816bd" providerId="ADAL" clId="{DEC8DD65-6D49-4B58-8F85-82051B783984}" dt="2019-01-23T21:39:38.655" v="473" actId="20577"/>
      <pc:docMkLst>
        <pc:docMk/>
      </pc:docMkLst>
      <pc:sldChg chg="addSp delSp modSp mod setBg setClrOvrMap">
        <pc:chgData name="Valentina Purtell" userId="a536d7d1-7d39-4b7a-a742-3fb3653816bd" providerId="ADAL" clId="{DEC8DD65-6D49-4B58-8F85-82051B783984}" dt="2019-01-23T18:20:54.403" v="159" actId="26606"/>
        <pc:sldMkLst>
          <pc:docMk/>
          <pc:sldMk cId="1646495629" sldId="256"/>
        </pc:sldMkLst>
        <pc:spChg chg="mod">
          <ac:chgData name="Valentina Purtell" userId="a536d7d1-7d39-4b7a-a742-3fb3653816bd" providerId="ADAL" clId="{DEC8DD65-6D49-4B58-8F85-82051B783984}" dt="2019-01-23T18:20:54.403" v="159" actId="26606"/>
          <ac:spMkLst>
            <pc:docMk/>
            <pc:sldMk cId="1646495629" sldId="256"/>
            <ac:spMk id="2" creationId="{4BFBAD79-BC53-4FB5-8C1D-36E6929C4E40}"/>
          </ac:spMkLst>
        </pc:spChg>
        <pc:spChg chg="mod">
          <ac:chgData name="Valentina Purtell" userId="a536d7d1-7d39-4b7a-a742-3fb3653816bd" providerId="ADAL" clId="{DEC8DD65-6D49-4B58-8F85-82051B783984}" dt="2019-01-23T18:20:54.403" v="159" actId="26606"/>
          <ac:spMkLst>
            <pc:docMk/>
            <pc:sldMk cId="1646495629" sldId="256"/>
            <ac:spMk id="3" creationId="{A6234D9D-402A-4D62-8AB6-B06D5E442E6E}"/>
          </ac:spMkLst>
        </pc:spChg>
        <pc:spChg chg="add del">
          <ac:chgData name="Valentina Purtell" userId="a536d7d1-7d39-4b7a-a742-3fb3653816bd" providerId="ADAL" clId="{DEC8DD65-6D49-4B58-8F85-82051B783984}" dt="2019-01-23T18:20:43.397" v="156" actId="26606"/>
          <ac:spMkLst>
            <pc:docMk/>
            <pc:sldMk cId="1646495629" sldId="256"/>
            <ac:spMk id="1028" creationId="{B9951BD9-0868-4CDB-ACD6-9C4209B5E412}"/>
          </ac:spMkLst>
        </pc:spChg>
        <pc:spChg chg="add del">
          <ac:chgData name="Valentina Purtell" userId="a536d7d1-7d39-4b7a-a742-3fb3653816bd" providerId="ADAL" clId="{DEC8DD65-6D49-4B58-8F85-82051B783984}" dt="2019-01-23T18:20:54.393" v="158" actId="26606"/>
          <ac:spMkLst>
            <pc:docMk/>
            <pc:sldMk cId="1646495629" sldId="256"/>
            <ac:spMk id="1030" creationId="{87CC2527-562A-4F69-B487-4371E5B243E7}"/>
          </ac:spMkLst>
        </pc:spChg>
        <pc:spChg chg="add">
          <ac:chgData name="Valentina Purtell" userId="a536d7d1-7d39-4b7a-a742-3fb3653816bd" providerId="ADAL" clId="{DEC8DD65-6D49-4B58-8F85-82051B783984}" dt="2019-01-23T18:20:54.403" v="159" actId="26606"/>
          <ac:spMkLst>
            <pc:docMk/>
            <pc:sldMk cId="1646495629" sldId="256"/>
            <ac:spMk id="1032" creationId="{B9951BD9-0868-4CDB-ACD6-9C4209B5E412}"/>
          </ac:spMkLst>
        </pc:spChg>
        <pc:picChg chg="add mod ord">
          <ac:chgData name="Valentina Purtell" userId="a536d7d1-7d39-4b7a-a742-3fb3653816bd" providerId="ADAL" clId="{DEC8DD65-6D49-4B58-8F85-82051B783984}" dt="2019-01-23T18:20:54.403" v="159" actId="26606"/>
          <ac:picMkLst>
            <pc:docMk/>
            <pc:sldMk cId="1646495629" sldId="256"/>
            <ac:picMk id="1026" creationId="{8D9883B7-77AD-41FD-A8FD-E6449E2D281A}"/>
          </ac:picMkLst>
        </pc:picChg>
        <pc:cxnChg chg="add del">
          <ac:chgData name="Valentina Purtell" userId="a536d7d1-7d39-4b7a-a742-3fb3653816bd" providerId="ADAL" clId="{DEC8DD65-6D49-4B58-8F85-82051B783984}" dt="2019-01-23T18:20:30.842" v="154" actId="26606"/>
          <ac:cxnSpMkLst>
            <pc:docMk/>
            <pc:sldMk cId="1646495629" sldId="256"/>
            <ac:cxnSpMk id="71" creationId="{E126E481-B945-4179-BD79-05E96E9B29E1}"/>
          </ac:cxnSpMkLst>
        </pc:cxnChg>
        <pc:cxnChg chg="add del">
          <ac:chgData name="Valentina Purtell" userId="a536d7d1-7d39-4b7a-a742-3fb3653816bd" providerId="ADAL" clId="{DEC8DD65-6D49-4B58-8F85-82051B783984}" dt="2019-01-23T18:20:54.393" v="158" actId="26606"/>
          <ac:cxnSpMkLst>
            <pc:docMk/>
            <pc:sldMk cId="1646495629" sldId="256"/>
            <ac:cxnSpMk id="73" creationId="{BCDAEC91-5BCE-4B55-9CC0-43EF94CB734B}"/>
          </ac:cxnSpMkLst>
        </pc:cxnChg>
      </pc:sldChg>
      <pc:sldChg chg="addSp delSp modSp mod setBg">
        <pc:chgData name="Valentina Purtell" userId="a536d7d1-7d39-4b7a-a742-3fb3653816bd" providerId="ADAL" clId="{DEC8DD65-6D49-4B58-8F85-82051B783984}" dt="2019-01-23T21:37:22.892" v="463" actId="13926"/>
        <pc:sldMkLst>
          <pc:docMk/>
          <pc:sldMk cId="3413633258" sldId="257"/>
        </pc:sldMkLst>
        <pc:spChg chg="mod">
          <ac:chgData name="Valentina Purtell" userId="a536d7d1-7d39-4b7a-a742-3fb3653816bd" providerId="ADAL" clId="{DEC8DD65-6D49-4B58-8F85-82051B783984}" dt="2019-01-23T18:22:06.060" v="165" actId="26606"/>
          <ac:spMkLst>
            <pc:docMk/>
            <pc:sldMk cId="3413633258" sldId="257"/>
            <ac:spMk id="2" creationId="{EC071322-2C54-42F7-B2F4-D3746425D9A2}"/>
          </ac:spMkLst>
        </pc:spChg>
        <pc:spChg chg="mod ord">
          <ac:chgData name="Valentina Purtell" userId="a536d7d1-7d39-4b7a-a742-3fb3653816bd" providerId="ADAL" clId="{DEC8DD65-6D49-4B58-8F85-82051B783984}" dt="2019-01-23T21:37:22.892" v="463" actId="13926"/>
          <ac:spMkLst>
            <pc:docMk/>
            <pc:sldMk cId="3413633258" sldId="257"/>
            <ac:spMk id="3" creationId="{5EC1D767-F5D9-4B19-A88C-80B28C6ADE9F}"/>
          </ac:spMkLst>
        </pc:spChg>
        <pc:spChg chg="add del">
          <ac:chgData name="Valentina Purtell" userId="a536d7d1-7d39-4b7a-a742-3fb3653816bd" providerId="ADAL" clId="{DEC8DD65-6D49-4B58-8F85-82051B783984}" dt="2019-01-23T18:22:06.051" v="164" actId="26606"/>
          <ac:spMkLst>
            <pc:docMk/>
            <pc:sldMk cId="3413633258" sldId="257"/>
            <ac:spMk id="73" creationId="{73ED6512-6858-4552-B699-9A97FE9A4EA2}"/>
          </ac:spMkLst>
        </pc:spChg>
        <pc:spChg chg="add del">
          <ac:chgData name="Valentina Purtell" userId="a536d7d1-7d39-4b7a-a742-3fb3653816bd" providerId="ADAL" clId="{DEC8DD65-6D49-4B58-8F85-82051B783984}" dt="2019-01-23T18:22:06.051" v="164" actId="26606"/>
          <ac:spMkLst>
            <pc:docMk/>
            <pc:sldMk cId="3413633258" sldId="257"/>
            <ac:spMk id="2052" creationId="{4038CB10-1F5C-4D54-9DF7-12586DE5B007}"/>
          </ac:spMkLst>
        </pc:spChg>
        <pc:picChg chg="add mod">
          <ac:chgData name="Valentina Purtell" userId="a536d7d1-7d39-4b7a-a742-3fb3653816bd" providerId="ADAL" clId="{DEC8DD65-6D49-4B58-8F85-82051B783984}" dt="2019-01-23T18:22:06.060" v="165" actId="26606"/>
          <ac:picMkLst>
            <pc:docMk/>
            <pc:sldMk cId="3413633258" sldId="257"/>
            <ac:picMk id="2050" creationId="{96AEA188-CA0C-48B9-8773-31DD32D28062}"/>
          </ac:picMkLst>
        </pc:picChg>
        <pc:cxnChg chg="add del">
          <ac:chgData name="Valentina Purtell" userId="a536d7d1-7d39-4b7a-a742-3fb3653816bd" providerId="ADAL" clId="{DEC8DD65-6D49-4B58-8F85-82051B783984}" dt="2019-01-23T18:22:03.789" v="162" actId="26606"/>
          <ac:cxnSpMkLst>
            <pc:docMk/>
            <pc:sldMk cId="3413633258" sldId="257"/>
            <ac:cxnSpMk id="71" creationId="{E4A809D5-3600-46D4-A466-67F2349A54FB}"/>
          </ac:cxnSpMkLst>
        </pc:cxnChg>
        <pc:cxnChg chg="add">
          <ac:chgData name="Valentina Purtell" userId="a536d7d1-7d39-4b7a-a742-3fb3653816bd" providerId="ADAL" clId="{DEC8DD65-6D49-4B58-8F85-82051B783984}" dt="2019-01-23T18:22:06.060" v="165" actId="26606"/>
          <ac:cxnSpMkLst>
            <pc:docMk/>
            <pc:sldMk cId="3413633258" sldId="257"/>
            <ac:cxnSpMk id="2054" creationId="{E4A809D5-3600-46D4-A466-67F2349A54FB}"/>
          </ac:cxnSpMkLst>
        </pc:cxnChg>
      </pc:sldChg>
      <pc:sldChg chg="del">
        <pc:chgData name="Valentina Purtell" userId="a536d7d1-7d39-4b7a-a742-3fb3653816bd" providerId="ADAL" clId="{DEC8DD65-6D49-4B58-8F85-82051B783984}" dt="2019-01-23T18:12:11.640" v="52" actId="2696"/>
        <pc:sldMkLst>
          <pc:docMk/>
          <pc:sldMk cId="3195747101" sldId="258"/>
        </pc:sldMkLst>
      </pc:sldChg>
      <pc:sldChg chg="addSp delSp modSp mod setBg">
        <pc:chgData name="Valentina Purtell" userId="a536d7d1-7d39-4b7a-a742-3fb3653816bd" providerId="ADAL" clId="{DEC8DD65-6D49-4B58-8F85-82051B783984}" dt="2019-01-23T18:25:02.054" v="173" actId="122"/>
        <pc:sldMkLst>
          <pc:docMk/>
          <pc:sldMk cId="3675969202" sldId="259"/>
        </pc:sldMkLst>
        <pc:spChg chg="mod">
          <ac:chgData name="Valentina Purtell" userId="a536d7d1-7d39-4b7a-a742-3fb3653816bd" providerId="ADAL" clId="{DEC8DD65-6D49-4B58-8F85-82051B783984}" dt="2019-01-23T18:25:02.054" v="173" actId="122"/>
          <ac:spMkLst>
            <pc:docMk/>
            <pc:sldMk cId="3675969202" sldId="259"/>
            <ac:spMk id="2" creationId="{D4071E88-CB04-4B6F-A213-C7627CA548BF}"/>
          </ac:spMkLst>
        </pc:spChg>
        <pc:spChg chg="mod ord">
          <ac:chgData name="Valentina Purtell" userId="a536d7d1-7d39-4b7a-a742-3fb3653816bd" providerId="ADAL" clId="{DEC8DD65-6D49-4B58-8F85-82051B783984}" dt="2019-01-23T18:24:47.116" v="172" actId="26606"/>
          <ac:spMkLst>
            <pc:docMk/>
            <pc:sldMk cId="3675969202" sldId="259"/>
            <ac:spMk id="3" creationId="{14589817-600A-4527-9A83-5842E5CF5A07}"/>
          </ac:spMkLst>
        </pc:spChg>
        <pc:spChg chg="add del">
          <ac:chgData name="Valentina Purtell" userId="a536d7d1-7d39-4b7a-a742-3fb3653816bd" providerId="ADAL" clId="{DEC8DD65-6D49-4B58-8F85-82051B783984}" dt="2019-01-23T18:24:47.116" v="172" actId="26606"/>
          <ac:spMkLst>
            <pc:docMk/>
            <pc:sldMk cId="3675969202" sldId="259"/>
            <ac:spMk id="8" creationId="{8D70B121-56F4-4848-B38B-182089D909FA}"/>
          </ac:spMkLst>
        </pc:spChg>
        <pc:spChg chg="add">
          <ac:chgData name="Valentina Purtell" userId="a536d7d1-7d39-4b7a-a742-3fb3653816bd" providerId="ADAL" clId="{DEC8DD65-6D49-4B58-8F85-82051B783984}" dt="2019-01-23T18:24:47.116" v="172" actId="26606"/>
          <ac:spMkLst>
            <pc:docMk/>
            <pc:sldMk cId="3675969202" sldId="259"/>
            <ac:spMk id="71" creationId="{4038CB10-1F5C-4D54-9DF7-12586DE5B007}"/>
          </ac:spMkLst>
        </pc:spChg>
        <pc:spChg chg="add">
          <ac:chgData name="Valentina Purtell" userId="a536d7d1-7d39-4b7a-a742-3fb3653816bd" providerId="ADAL" clId="{DEC8DD65-6D49-4B58-8F85-82051B783984}" dt="2019-01-23T18:24:47.116" v="172" actId="26606"/>
          <ac:spMkLst>
            <pc:docMk/>
            <pc:sldMk cId="3675969202" sldId="259"/>
            <ac:spMk id="73" creationId="{73ED6512-6858-4552-B699-9A97FE9A4EA2}"/>
          </ac:spMkLst>
        </pc:spChg>
        <pc:picChg chg="add mod">
          <ac:chgData name="Valentina Purtell" userId="a536d7d1-7d39-4b7a-a742-3fb3653816bd" providerId="ADAL" clId="{DEC8DD65-6D49-4B58-8F85-82051B783984}" dt="2019-01-23T18:24:47.116" v="172" actId="26606"/>
          <ac:picMkLst>
            <pc:docMk/>
            <pc:sldMk cId="3675969202" sldId="259"/>
            <ac:picMk id="3074" creationId="{EB49CC91-B1BD-41EF-B57C-228FDEB5FE69}"/>
          </ac:picMkLst>
        </pc:picChg>
        <pc:cxnChg chg="add del">
          <ac:chgData name="Valentina Purtell" userId="a536d7d1-7d39-4b7a-a742-3fb3653816bd" providerId="ADAL" clId="{DEC8DD65-6D49-4B58-8F85-82051B783984}" dt="2019-01-23T18:24:47.116" v="172" actId="26606"/>
          <ac:cxnSpMkLst>
            <pc:docMk/>
            <pc:sldMk cId="3675969202" sldId="259"/>
            <ac:cxnSpMk id="10" creationId="{2D72A2C9-F3CA-4216-8BAD-FA4C970C3C4E}"/>
          </ac:cxnSpMkLst>
        </pc:cxnChg>
      </pc:sldChg>
      <pc:sldChg chg="addSp modSp mod setBg">
        <pc:chgData name="Valentina Purtell" userId="a536d7d1-7d39-4b7a-a742-3fb3653816bd" providerId="ADAL" clId="{DEC8DD65-6D49-4B58-8F85-82051B783984}" dt="2019-01-23T21:38:03.779" v="470" actId="13926"/>
        <pc:sldMkLst>
          <pc:docMk/>
          <pc:sldMk cId="1568560126" sldId="260"/>
        </pc:sldMkLst>
        <pc:spChg chg="mod">
          <ac:chgData name="Valentina Purtell" userId="a536d7d1-7d39-4b7a-a742-3fb3653816bd" providerId="ADAL" clId="{DEC8DD65-6D49-4B58-8F85-82051B783984}" dt="2019-01-23T18:25:40.556" v="175" actId="26606"/>
          <ac:spMkLst>
            <pc:docMk/>
            <pc:sldMk cId="1568560126" sldId="260"/>
            <ac:spMk id="2" creationId="{975B8DB9-C650-4137-B82E-B4F9F9495E11}"/>
          </ac:spMkLst>
        </pc:spChg>
        <pc:spChg chg="mod ord">
          <ac:chgData name="Valentina Purtell" userId="a536d7d1-7d39-4b7a-a742-3fb3653816bd" providerId="ADAL" clId="{DEC8DD65-6D49-4B58-8F85-82051B783984}" dt="2019-01-23T21:38:03.779" v="470" actId="13926"/>
          <ac:spMkLst>
            <pc:docMk/>
            <pc:sldMk cId="1568560126" sldId="260"/>
            <ac:spMk id="3" creationId="{7868D292-C9DB-4AD5-A4A9-D776A51D83E2}"/>
          </ac:spMkLst>
        </pc:spChg>
        <pc:picChg chg="add mod">
          <ac:chgData name="Valentina Purtell" userId="a536d7d1-7d39-4b7a-a742-3fb3653816bd" providerId="ADAL" clId="{DEC8DD65-6D49-4B58-8F85-82051B783984}" dt="2019-01-23T18:25:40.556" v="175" actId="26606"/>
          <ac:picMkLst>
            <pc:docMk/>
            <pc:sldMk cId="1568560126" sldId="260"/>
            <ac:picMk id="4098" creationId="{EDE87A84-7E1F-4A27-A1A8-E024880AE4A5}"/>
          </ac:picMkLst>
        </pc:picChg>
        <pc:cxnChg chg="add">
          <ac:chgData name="Valentina Purtell" userId="a536d7d1-7d39-4b7a-a742-3fb3653816bd" providerId="ADAL" clId="{DEC8DD65-6D49-4B58-8F85-82051B783984}" dt="2019-01-23T18:25:40.556" v="175" actId="26606"/>
          <ac:cxnSpMkLst>
            <pc:docMk/>
            <pc:sldMk cId="1568560126" sldId="260"/>
            <ac:cxnSpMk id="71" creationId="{A7F400EE-A8A5-48AF-B4D6-291B52C6F0B0}"/>
          </ac:cxnSpMkLst>
        </pc:cxnChg>
      </pc:sldChg>
      <pc:sldChg chg="addSp modSp mod setBg">
        <pc:chgData name="Valentina Purtell" userId="a536d7d1-7d39-4b7a-a742-3fb3653816bd" providerId="ADAL" clId="{DEC8DD65-6D49-4B58-8F85-82051B783984}" dt="2019-01-23T21:39:38.655" v="473" actId="20577"/>
        <pc:sldMkLst>
          <pc:docMk/>
          <pc:sldMk cId="3936740742" sldId="261"/>
        </pc:sldMkLst>
        <pc:spChg chg="mod">
          <ac:chgData name="Valentina Purtell" userId="a536d7d1-7d39-4b7a-a742-3fb3653816bd" providerId="ADAL" clId="{DEC8DD65-6D49-4B58-8F85-82051B783984}" dt="2019-01-23T18:26:45.893" v="177" actId="26606"/>
          <ac:spMkLst>
            <pc:docMk/>
            <pc:sldMk cId="3936740742" sldId="261"/>
            <ac:spMk id="2" creationId="{BA563541-CFAF-4107-8154-B67D3BD493E7}"/>
          </ac:spMkLst>
        </pc:spChg>
        <pc:spChg chg="mod ord">
          <ac:chgData name="Valentina Purtell" userId="a536d7d1-7d39-4b7a-a742-3fb3653816bd" providerId="ADAL" clId="{DEC8DD65-6D49-4B58-8F85-82051B783984}" dt="2019-01-23T21:39:38.655" v="473" actId="20577"/>
          <ac:spMkLst>
            <pc:docMk/>
            <pc:sldMk cId="3936740742" sldId="261"/>
            <ac:spMk id="3" creationId="{EEDBB85E-D81B-4555-8F4B-725C29E9D275}"/>
          </ac:spMkLst>
        </pc:spChg>
        <pc:picChg chg="add mod">
          <ac:chgData name="Valentina Purtell" userId="a536d7d1-7d39-4b7a-a742-3fb3653816bd" providerId="ADAL" clId="{DEC8DD65-6D49-4B58-8F85-82051B783984}" dt="2019-01-23T18:26:45.893" v="177" actId="26606"/>
          <ac:picMkLst>
            <pc:docMk/>
            <pc:sldMk cId="3936740742" sldId="261"/>
            <ac:picMk id="5122" creationId="{9A9D2CE9-3C37-4B3A-8125-8B63A4B70F03}"/>
          </ac:picMkLst>
        </pc:picChg>
        <pc:cxnChg chg="add">
          <ac:chgData name="Valentina Purtell" userId="a536d7d1-7d39-4b7a-a742-3fb3653816bd" providerId="ADAL" clId="{DEC8DD65-6D49-4B58-8F85-82051B783984}" dt="2019-01-23T18:26:45.893" v="177" actId="26606"/>
          <ac:cxnSpMkLst>
            <pc:docMk/>
            <pc:sldMk cId="3936740742" sldId="261"/>
            <ac:cxnSpMk id="71" creationId="{A7F400EE-A8A5-48AF-B4D6-291B52C6F0B0}"/>
          </ac:cxnSpMkLst>
        </pc:cxnChg>
      </pc:sldChg>
      <pc:sldChg chg="add del">
        <pc:chgData name="Valentina Purtell" userId="a536d7d1-7d39-4b7a-a742-3fb3653816bd" providerId="ADAL" clId="{DEC8DD65-6D49-4B58-8F85-82051B783984}" dt="2019-01-23T21:36:13.455" v="462" actId="2696"/>
        <pc:sldMkLst>
          <pc:docMk/>
          <pc:sldMk cId="939276022" sldId="262"/>
        </pc:sldMkLst>
      </pc:sldChg>
      <pc:sldChg chg="addSp delSp modSp add">
        <pc:chgData name="Valentina Purtell" userId="a536d7d1-7d39-4b7a-a742-3fb3653816bd" providerId="ADAL" clId="{DEC8DD65-6D49-4B58-8F85-82051B783984}" dt="2019-01-23T21:39:07.995" v="471" actId="13926"/>
        <pc:sldMkLst>
          <pc:docMk/>
          <pc:sldMk cId="782080824" sldId="263"/>
        </pc:sldMkLst>
        <pc:spChg chg="mod ord">
          <ac:chgData name="Valentina Purtell" userId="a536d7d1-7d39-4b7a-a742-3fb3653816bd" providerId="ADAL" clId="{DEC8DD65-6D49-4B58-8F85-82051B783984}" dt="2019-01-23T21:39:07.995" v="471" actId="13926"/>
          <ac:spMkLst>
            <pc:docMk/>
            <pc:sldMk cId="782080824" sldId="263"/>
            <ac:spMk id="3" creationId="{7868D292-C9DB-4AD5-A4A9-D776A51D83E2}"/>
          </ac:spMkLst>
        </pc:spChg>
        <pc:picChg chg="add mod">
          <ac:chgData name="Valentina Purtell" userId="a536d7d1-7d39-4b7a-a742-3fb3653816bd" providerId="ADAL" clId="{DEC8DD65-6D49-4B58-8F85-82051B783984}" dt="2019-01-23T21:36:05.090" v="461" actId="26606"/>
          <ac:picMkLst>
            <pc:docMk/>
            <pc:sldMk cId="782080824" sldId="263"/>
            <ac:picMk id="1026" creationId="{01128073-EF97-40A7-9A49-EB5AB66B5A35}"/>
          </ac:picMkLst>
        </pc:picChg>
        <pc:picChg chg="del">
          <ac:chgData name="Valentina Purtell" userId="a536d7d1-7d39-4b7a-a742-3fb3653816bd" providerId="ADAL" clId="{DEC8DD65-6D49-4B58-8F85-82051B783984}" dt="2019-01-23T21:21:18.630" v="459" actId="478"/>
          <ac:picMkLst>
            <pc:docMk/>
            <pc:sldMk cId="782080824" sldId="263"/>
            <ac:picMk id="4098" creationId="{EDE87A84-7E1F-4A27-A1A8-E024880AE4A5}"/>
          </ac:picMkLst>
        </pc:picChg>
        <pc:cxnChg chg="del">
          <ac:chgData name="Valentina Purtell" userId="a536d7d1-7d39-4b7a-a742-3fb3653816bd" providerId="ADAL" clId="{DEC8DD65-6D49-4B58-8F85-82051B783984}" dt="2019-01-23T21:36:05.090" v="461" actId="26606"/>
          <ac:cxnSpMkLst>
            <pc:docMk/>
            <pc:sldMk cId="782080824" sldId="263"/>
            <ac:cxnSpMk id="71" creationId="{A7F400EE-A8A5-48AF-B4D6-291B52C6F0B0}"/>
          </ac:cxnSpMkLst>
        </pc:cxnChg>
        <pc:cxnChg chg="add">
          <ac:chgData name="Valentina Purtell" userId="a536d7d1-7d39-4b7a-a742-3fb3653816bd" providerId="ADAL" clId="{DEC8DD65-6D49-4B58-8F85-82051B783984}" dt="2019-01-23T21:36:05.090" v="461" actId="26606"/>
          <ac:cxnSpMkLst>
            <pc:docMk/>
            <pc:sldMk cId="782080824" sldId="263"/>
            <ac:cxnSpMk id="135" creationId="{A7F400EE-A8A5-48AF-B4D6-291B52C6F0B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C97B5-E832-4F20-BCF2-200328243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5408C7-744F-43B2-A421-656BB4925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33305F-88A1-4F1D-87C5-60108FFE0A93}"/>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35348D26-9C88-4FA7-8AC5-987655A3D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98D61B-851D-4195-9047-9DF30AD4D844}"/>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193906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1C240-62BA-48CE-BD6D-FDC95875E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40639E-A05E-43E1-A302-3DFA1594EF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44F922-178B-4037-95FD-0035F0DA2341}"/>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669EC4F8-A581-401A-8990-83EB06D8A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DD4B7D-2944-427B-B65D-85D485897799}"/>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188600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AD26B8-C7F3-41DA-BED0-7AD0447193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5E5CA5-B8CA-4F01-94FE-0EB55859E4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689460-1F67-4257-8B6A-90C01388E725}"/>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A0CFB77A-9058-4E37-9C15-2E6FACA72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5A3BB8-1AB6-4E83-A8A3-369C4686EBDD}"/>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185439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381A7-0BC8-4E8D-912F-21AC24F22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4A08B2-3717-4B23-A3D6-1A78EB13A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2E1CE1-60D1-45D8-BC0F-691522CD2339}"/>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8901E7EF-D122-4113-81FB-ADA829AC6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AC5DFB-3573-479A-817B-D91F78F0E0B9}"/>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353318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52725-C919-43AB-AF44-4CECD372E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5A0B251-1632-4DFD-94D7-BD078280A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E0E4B99-1F69-423F-97F9-635D22C5C96C}"/>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3A604646-775E-4D80-929B-47224DFC2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B2757B-592D-4D61-8B3A-BADD0370D490}"/>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8295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F2171-9118-42B8-969E-77FA681CA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B2EDAA-3395-443E-983F-D3CF45AA2F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56A1DC6-09C3-44E0-A1DD-FA7281648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7C9B00D-4B03-4350-A425-B8DA35BA4545}"/>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6" name="Footer Placeholder 5">
            <a:extLst>
              <a:ext uri="{FF2B5EF4-FFF2-40B4-BE49-F238E27FC236}">
                <a16:creationId xmlns:a16="http://schemas.microsoft.com/office/drawing/2014/main" xmlns="" id="{4FB14CF1-5819-4B66-90A6-EEDF87C9C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922102-747A-4CFC-8419-D99C973FD48A}"/>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428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5FED8-17EB-4F84-BC6E-3F1486AD6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8431E9-7207-4F9F-95DD-6840564B7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3B655CE-76AE-4BD3-9D24-D2CCD8FABC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3E88D1-0FA8-4F15-93D8-FF6029618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14E81C9-E7C0-4FD9-90F5-B67CE5E248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43018B-3A7B-4F6B-9679-1300208883A6}"/>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8" name="Footer Placeholder 7">
            <a:extLst>
              <a:ext uri="{FF2B5EF4-FFF2-40B4-BE49-F238E27FC236}">
                <a16:creationId xmlns:a16="http://schemas.microsoft.com/office/drawing/2014/main" xmlns="" id="{0B3DCE9A-35F3-4613-97AB-A4DBE0327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A2BFAD7-1893-4009-9E59-5C89038E7523}"/>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373366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CCE35-0F2A-4225-84DA-2F87B2672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A9C4-9D3F-4AFF-ADBD-82BF00DB9E86}"/>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4" name="Footer Placeholder 3">
            <a:extLst>
              <a:ext uri="{FF2B5EF4-FFF2-40B4-BE49-F238E27FC236}">
                <a16:creationId xmlns:a16="http://schemas.microsoft.com/office/drawing/2014/main" xmlns="" id="{CEE432A4-F118-49EF-9A28-DFE3A82250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D15D58-9A71-40DA-BA12-9A0A5D998DC2}"/>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6628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0885E2-1922-4A0E-9FAE-3FE98C13AE5F}"/>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3" name="Footer Placeholder 2">
            <a:extLst>
              <a:ext uri="{FF2B5EF4-FFF2-40B4-BE49-F238E27FC236}">
                <a16:creationId xmlns:a16="http://schemas.microsoft.com/office/drawing/2014/main" xmlns="" id="{74CDE159-8168-425D-B7F5-2E2701BEC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51C6743-5334-4D07-AFBA-327AC7A15030}"/>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42537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84677-9CCA-4805-B720-7BFBD6EE3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D14314-F0B6-402A-8E47-C24ED1B74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BAB2C7B-4E0E-42A0-A54B-0A846529D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44433B4-3B08-4527-9A6E-79987EE18D95}"/>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6" name="Footer Placeholder 5">
            <a:extLst>
              <a:ext uri="{FF2B5EF4-FFF2-40B4-BE49-F238E27FC236}">
                <a16:creationId xmlns:a16="http://schemas.microsoft.com/office/drawing/2014/main" xmlns="" id="{A473386F-0ED8-436C-B7D0-484DE0357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ECD122-B530-4A4B-B481-13E65C19E795}"/>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325620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42DD2-2C9C-4D31-833F-BFD0644B9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A64AB0B-0D30-47B2-8025-F8624C539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227E7F-523D-456D-AA98-9BB4DCED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99CAC0-AC49-4E35-9AAF-96E0ED67578D}"/>
              </a:ext>
            </a:extLst>
          </p:cNvPr>
          <p:cNvSpPr>
            <a:spLocks noGrp="1"/>
          </p:cNvSpPr>
          <p:nvPr>
            <p:ph type="dt" sz="half" idx="10"/>
          </p:nvPr>
        </p:nvSpPr>
        <p:spPr/>
        <p:txBody>
          <a:bodyPr/>
          <a:lstStyle/>
          <a:p>
            <a:fld id="{56DE2BE8-FC1E-4568-B38B-65C6D207A43E}" type="datetimeFigureOut">
              <a:rPr lang="en-US" smtClean="0"/>
              <a:t>2/6/2019</a:t>
            </a:fld>
            <a:endParaRPr lang="en-US"/>
          </a:p>
        </p:txBody>
      </p:sp>
      <p:sp>
        <p:nvSpPr>
          <p:cNvPr id="6" name="Footer Placeholder 5">
            <a:extLst>
              <a:ext uri="{FF2B5EF4-FFF2-40B4-BE49-F238E27FC236}">
                <a16:creationId xmlns:a16="http://schemas.microsoft.com/office/drawing/2014/main" xmlns="" id="{22AAB51B-3730-4444-968B-79B5129F9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7F5A9C-C675-40B7-92B8-A80C20F062DD}"/>
              </a:ext>
            </a:extLst>
          </p:cNvPr>
          <p:cNvSpPr>
            <a:spLocks noGrp="1"/>
          </p:cNvSpPr>
          <p:nvPr>
            <p:ph type="sldNum" sz="quarter" idx="12"/>
          </p:nvPr>
        </p:nvSpPr>
        <p:spPr/>
        <p:txBody>
          <a:bodyPr/>
          <a:lstStyle/>
          <a:p>
            <a:fld id="{3B71A72C-4F68-4060-BDDB-0D30DF57C77E}" type="slidenum">
              <a:rPr lang="en-US" smtClean="0"/>
              <a:t>‹#›</a:t>
            </a:fld>
            <a:endParaRPr lang="en-US"/>
          </a:p>
        </p:txBody>
      </p:sp>
    </p:spTree>
    <p:extLst>
      <p:ext uri="{BB962C8B-B14F-4D97-AF65-F5344CB8AC3E}">
        <p14:creationId xmlns:p14="http://schemas.microsoft.com/office/powerpoint/2010/main" val="250278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D0BE5B-DEE4-44A4-B210-95CA1D655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19E64B1-B3E8-4320-B9CC-2EC3D8B86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76C8F2-B896-4B22-804A-788A986E3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E2BE8-FC1E-4568-B38B-65C6D207A43E}" type="datetimeFigureOut">
              <a:rPr lang="en-US" smtClean="0"/>
              <a:t>2/6/2019</a:t>
            </a:fld>
            <a:endParaRPr lang="en-US"/>
          </a:p>
        </p:txBody>
      </p:sp>
      <p:sp>
        <p:nvSpPr>
          <p:cNvPr id="5" name="Footer Placeholder 4">
            <a:extLst>
              <a:ext uri="{FF2B5EF4-FFF2-40B4-BE49-F238E27FC236}">
                <a16:creationId xmlns:a16="http://schemas.microsoft.com/office/drawing/2014/main" xmlns="" id="{459F1261-FE06-4033-97CC-4ED6F5F55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F8C63CF-367F-4618-93B7-2E0A1DF3A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1A72C-4F68-4060-BDDB-0D30DF57C77E}" type="slidenum">
              <a:rPr lang="en-US" smtClean="0"/>
              <a:t>‹#›</a:t>
            </a:fld>
            <a:endParaRPr lang="en-US"/>
          </a:p>
        </p:txBody>
      </p:sp>
    </p:spTree>
    <p:extLst>
      <p:ext uri="{BB962C8B-B14F-4D97-AF65-F5344CB8AC3E}">
        <p14:creationId xmlns:p14="http://schemas.microsoft.com/office/powerpoint/2010/main" val="211957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xtranet.cccco.edu/Portals/1/ExecutiveOffice/Consultation/2012_agendas/oct_2012/FinalCommunitySvcsOfferingGuidelines10-4-12.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eastus1-mediap.svc.ms/transform/thumbnail?provider=spo&amp;inputFormat=jpg&amp;cs=fFNQTw&amp;docid=https%3A%2F%2Fsceedu.sharepoint.com%3A443%2F_api%2Fv2.0%2Fdrives%2Fb!NhPje_mU5kOiFKdywJ9u99SdPcpMpoFPl_yCsGNrF1gvc9qCcI-zTLJj11ARttQW%2Fitems%2F01LHVBBJ4KKBR7QKJH5ZBJ7G63LBUQKVJU%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jc0MDMiLCJleHAiOiIxNTQ4Mjg5MDAzIiwiZW5kcG9pbnR1cmwiOiJVME1rR1BxSGFzNXJJTEdHalJJVVVVYWZFak0wanYwdVpqcUZHQVFPRXpVPSIsImVuZHBvaW50dXJsTGVuZ3RoIjoiMTEzIiwiaXNsb29wYmFjayI6IlRydWUiLCJjaWQiOiJZVGhsTVdJNE9XVXRNakJtTVMwNE1EQXdMV0ZtWmpVdE0yWTROamhsWXpNeVl6Wms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SU5DUTZRTXYyNXd6bndGeWNadURieEVWcGp4NjhNTFNRcUU1cmRBZnhybz0&amp;encodeFailures=1&amp;width=1394&amp;height=929&amp;srcWidth=3000&amp;srcHeight=2000">
            <a:extLst>
              <a:ext uri="{FF2B5EF4-FFF2-40B4-BE49-F238E27FC236}">
                <a16:creationId xmlns:a16="http://schemas.microsoft.com/office/drawing/2014/main" xmlns="" id="{8D9883B7-77AD-41FD-A8FD-E6449E2D28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28" r="32737"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70">
            <a:extLst>
              <a:ext uri="{FF2B5EF4-FFF2-40B4-BE49-F238E27FC236}">
                <a16:creationId xmlns:a16="http://schemas.microsoft.com/office/drawing/2014/main" xmlns="" id="{B9951BD9-0868-4CDB-ACD6-9C4209B5E4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FBAD79-BC53-4FB5-8C1D-36E6929C4E40}"/>
              </a:ext>
            </a:extLst>
          </p:cNvPr>
          <p:cNvSpPr>
            <a:spLocks noGrp="1"/>
          </p:cNvSpPr>
          <p:nvPr>
            <p:ph type="ctrTitle"/>
          </p:nvPr>
        </p:nvSpPr>
        <p:spPr>
          <a:xfrm>
            <a:off x="5277328" y="640082"/>
            <a:ext cx="6274591" cy="3351602"/>
          </a:xfrm>
        </p:spPr>
        <p:txBody>
          <a:bodyPr>
            <a:normAutofit/>
          </a:bodyPr>
          <a:lstStyle/>
          <a:p>
            <a:pPr algn="l"/>
            <a:r>
              <a:rPr lang="en-US">
                <a:solidFill>
                  <a:schemeClr val="bg1"/>
                </a:solidFill>
              </a:rPr>
              <a:t>Community Service Advocacy </a:t>
            </a:r>
          </a:p>
        </p:txBody>
      </p:sp>
      <p:sp>
        <p:nvSpPr>
          <p:cNvPr id="3" name="Subtitle 2">
            <a:extLst>
              <a:ext uri="{FF2B5EF4-FFF2-40B4-BE49-F238E27FC236}">
                <a16:creationId xmlns:a16="http://schemas.microsoft.com/office/drawing/2014/main" xmlns="" id="{A6234D9D-402A-4D62-8AB6-B06D5E442E6E}"/>
              </a:ext>
            </a:extLst>
          </p:cNvPr>
          <p:cNvSpPr>
            <a:spLocks noGrp="1"/>
          </p:cNvSpPr>
          <p:nvPr>
            <p:ph type="subTitle" idx="1"/>
          </p:nvPr>
        </p:nvSpPr>
        <p:spPr>
          <a:xfrm>
            <a:off x="5277327" y="4156276"/>
            <a:ext cx="6274592" cy="2061645"/>
          </a:xfrm>
        </p:spPr>
        <p:txBody>
          <a:bodyPr>
            <a:normAutofit/>
          </a:bodyPr>
          <a:lstStyle/>
          <a:p>
            <a:pPr algn="l"/>
            <a:r>
              <a:rPr lang="en-US">
                <a:solidFill>
                  <a:schemeClr val="bg1"/>
                </a:solidFill>
              </a:rPr>
              <a:t>ACCE Annual Conference</a:t>
            </a:r>
          </a:p>
          <a:p>
            <a:pPr algn="l"/>
            <a:r>
              <a:rPr lang="en-US">
                <a:solidFill>
                  <a:schemeClr val="bg1"/>
                </a:solidFill>
              </a:rPr>
              <a:t>San Diego</a:t>
            </a:r>
          </a:p>
          <a:p>
            <a:pPr algn="l"/>
            <a:r>
              <a:rPr lang="en-US">
                <a:solidFill>
                  <a:schemeClr val="bg1"/>
                </a:solidFill>
              </a:rPr>
              <a:t>2019 </a:t>
            </a:r>
          </a:p>
        </p:txBody>
      </p:sp>
    </p:spTree>
    <p:extLst>
      <p:ext uri="{BB962C8B-B14F-4D97-AF65-F5344CB8AC3E}">
        <p14:creationId xmlns:p14="http://schemas.microsoft.com/office/powerpoint/2010/main" val="164649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71322-2C54-42F7-B2F4-D3746425D9A2}"/>
              </a:ext>
            </a:extLst>
          </p:cNvPr>
          <p:cNvSpPr>
            <a:spLocks noGrp="1"/>
          </p:cNvSpPr>
          <p:nvPr>
            <p:ph type="title"/>
          </p:nvPr>
        </p:nvSpPr>
        <p:spPr>
          <a:xfrm>
            <a:off x="655320" y="365125"/>
            <a:ext cx="5120114" cy="1692794"/>
          </a:xfrm>
        </p:spPr>
        <p:txBody>
          <a:bodyPr>
            <a:normAutofit/>
          </a:bodyPr>
          <a:lstStyle/>
          <a:p>
            <a:r>
              <a:rPr lang="en-US"/>
              <a:t>Community Service Scope and Definition</a:t>
            </a:r>
            <a:endParaRPr lang="en-US" dirty="0"/>
          </a:p>
        </p:txBody>
      </p:sp>
      <p:cxnSp>
        <p:nvCxnSpPr>
          <p:cNvPr id="2054"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EC1D767-F5D9-4B19-A88C-80B28C6ADE9F}"/>
              </a:ext>
            </a:extLst>
          </p:cNvPr>
          <p:cNvSpPr>
            <a:spLocks noGrp="1"/>
          </p:cNvSpPr>
          <p:nvPr>
            <p:ph idx="1"/>
          </p:nvPr>
        </p:nvSpPr>
        <p:spPr>
          <a:xfrm>
            <a:off x="655321" y="2575034"/>
            <a:ext cx="5120113" cy="3462228"/>
          </a:xfrm>
        </p:spPr>
        <p:txBody>
          <a:bodyPr>
            <a:normAutofit/>
          </a:bodyPr>
          <a:lstStyle/>
          <a:p>
            <a:pPr marL="0" indent="0">
              <a:buNone/>
            </a:pPr>
            <a:r>
              <a:rPr lang="en-US" sz="1300" dirty="0"/>
              <a:t>Section 78300. (Amended by Stats. 2001, Ch. 734, Sec. 68.)</a:t>
            </a:r>
          </a:p>
          <a:p>
            <a:pPr marL="0" indent="0">
              <a:buNone/>
            </a:pPr>
            <a:r>
              <a:rPr lang="en-US" sz="1300" dirty="0"/>
              <a:t>Cite as: Cal. Educ. Code §78300.</a:t>
            </a:r>
          </a:p>
          <a:p>
            <a:pPr marL="0" indent="0">
              <a:buNone/>
            </a:pPr>
            <a:r>
              <a:rPr lang="en-US" sz="1300" dirty="0"/>
              <a:t>(a)The governing board of any community college district may, without the approval of the Board of Governors of the California Community Colleges, establish and maintain community service classes in civic, vocational, literacy, health, homemaking, technical and general education, including, but not limited to, classes in the fields of visual and performing arts, handicraft, science, literature, nature study, nature contacting, aquatic sports and athletics. </a:t>
            </a:r>
            <a:r>
              <a:rPr lang="en-US" sz="1300" dirty="0">
                <a:highlight>
                  <a:srgbClr val="FFFF00"/>
                </a:highlight>
              </a:rPr>
              <a:t>These classes shall be designed to provide instruction and to contribute to the physical, mental, moral, economic, or civic development of the individuals or groups enrolled therein.</a:t>
            </a:r>
          </a:p>
          <a:p>
            <a:endParaRPr lang="en-US" sz="1300" dirty="0"/>
          </a:p>
          <a:p>
            <a:pPr marL="0" indent="0">
              <a:buNone/>
            </a:pPr>
            <a:r>
              <a:rPr lang="en-US" sz="1300" dirty="0"/>
              <a:t>(b)Community service classes shall be open for the admission of adults and of those minors as in the judgment of the governing board may profit therefrom.</a:t>
            </a:r>
          </a:p>
        </p:txBody>
      </p:sp>
      <p:pic>
        <p:nvPicPr>
          <p:cNvPr id="2050" name="Picture 2" descr="https://eastus1-mediap.svc.ms/transform/thumbnail?provider=spo&amp;inputFormat=jpg&amp;cs=fFNQTw&amp;docid=https%3A%2F%2Fsceedu.sharepoint.com%3A443%2F_api%2Fv2.0%2Fdrives%2Fb!NhPje_mU5kOiFKdywJ9u99SdPcpMpoFPl_yCsGNrF1gvc9qCcI-zTLJj11ARttQW%2Fitems%2F01LHVBBJ5H3T33Z3AZRZE256QPHRIE5O4W%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jc0MDMiLCJleHAiOiIxNTQ4Mjg5MDAzIiwiZW5kcG9pbnR1cmwiOiJVME1rR1BxSGFzNXJJTEdHalJJVVVVYWZFak0wanYwdVpqcUZHQVFPRXpVPSIsImVuZHBvaW50dXJsTGVuZ3RoIjoiMTEzIiwiaXNsb29wYmFjayI6IlRydWUiLCJjaWQiOiJZVGhsTVdJNE9XVXRNakJtTVMwNE1EQXdMV0ZtWmpVdE0yWTROamhsWXpNeVl6Wms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SU5DUTZRTXYyNXd6bndGeWNadURieEVWcGp4NjhNTFNRcUU1cmRBZnhybz0&amp;encodeFailures=1&amp;width=1394&amp;height=929&amp;srcWidth=2000&amp;srcHeight=1333">
            <a:extLst>
              <a:ext uri="{FF2B5EF4-FFF2-40B4-BE49-F238E27FC236}">
                <a16:creationId xmlns:a16="http://schemas.microsoft.com/office/drawing/2014/main" xmlns="" id="{96AEA188-CA0C-48B9-8773-31DD32D280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02" r="25650"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3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4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4071E88-CB04-4B6F-A213-C7627CA548BF}"/>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Who We Are</a:t>
            </a:r>
          </a:p>
        </p:txBody>
      </p:sp>
      <p:pic>
        <p:nvPicPr>
          <p:cNvPr id="3074" name="Picture 2" descr="https://eastus1-mediap.svc.ms/transform/thumbnail?provider=spo&amp;inputFormat=jpg&amp;cs=fFNQTw&amp;docid=https%3A%2F%2Fsceedu.sharepoint.com%3A443%2F_api%2Fv2.0%2Fdrives%2Fb!NhPje_mU5kOiFKdywJ9u99SdPcpMpoFPl_yCsGNrF1gvc9qCcI-zTLJj11ARttQW%2Fitems%2F01LHVBBJ5YQLKMRLG4MFGJG7UZ75DCWCXC%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jc0MDMiLCJleHAiOiIxNTQ4Mjg5MDAzIiwiZW5kcG9pbnR1cmwiOiJVME1rR1BxSGFzNXJJTEdHalJJVVVVYWZFak0wanYwdVpqcUZHQVFPRXpVPSIsImVuZHBvaW50dXJsTGVuZ3RoIjoiMTEzIiwiaXNsb29wYmFjayI6IlRydWUiLCJjaWQiOiJZVGhsTVdJNE9XVXRNakJtTVMwNE1EQXdMV0ZtWmpVdE0yWTROamhsWXpNeVl6Wms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SU5DUTZRTXYyNXd6bndGeWNadURieEVWcGp4NjhNTFNRcUU1cmRBZnhybz0&amp;encodeFailures=1&amp;width=1394&amp;height=929&amp;srcWidth=3000&amp;srcHeight=2000">
            <a:extLst>
              <a:ext uri="{FF2B5EF4-FFF2-40B4-BE49-F238E27FC236}">
                <a16:creationId xmlns:a16="http://schemas.microsoft.com/office/drawing/2014/main" xmlns="" id="{EB49CC91-B1BD-41EF-B57C-228FDEB5F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65" r="1" b="55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4589817-600A-4527-9A83-5842E5CF5A07}"/>
              </a:ext>
            </a:extLst>
          </p:cNvPr>
          <p:cNvSpPr>
            <a:spLocks noGrp="1"/>
          </p:cNvSpPr>
          <p:nvPr>
            <p:ph idx="1"/>
          </p:nvPr>
        </p:nvSpPr>
        <p:spPr>
          <a:xfrm>
            <a:off x="8029319" y="917725"/>
            <a:ext cx="3424739" cy="4852362"/>
          </a:xfrm>
        </p:spPr>
        <p:txBody>
          <a:bodyPr anchor="ctr">
            <a:normAutofit/>
          </a:bodyPr>
          <a:lstStyle/>
          <a:p>
            <a:pPr marL="0" indent="0">
              <a:buNone/>
            </a:pPr>
            <a:r>
              <a:rPr lang="en-US" sz="1000" u="sng">
                <a:solidFill>
                  <a:srgbClr val="FFFFFF"/>
                </a:solidFill>
                <a:latin typeface="Arial" panose="020B0604020202020204" pitchFamily="34" charset="0"/>
                <a:cs typeface="Arial" panose="020B0604020202020204" pitchFamily="34" charset="0"/>
              </a:rPr>
              <a:t>Credit</a:t>
            </a:r>
          </a:p>
          <a:p>
            <a:r>
              <a:rPr lang="en-US" sz="1000">
                <a:solidFill>
                  <a:srgbClr val="FFFFFF"/>
                </a:solidFill>
                <a:latin typeface="Arial" panose="020B0604020202020204" pitchFamily="34" charset="0"/>
                <a:cs typeface="Arial" panose="020B0604020202020204" pitchFamily="34" charset="0"/>
              </a:rPr>
              <a:t>Degrees and Certificates of Achievement</a:t>
            </a:r>
          </a:p>
          <a:p>
            <a:r>
              <a:rPr lang="en-US" sz="1000">
                <a:solidFill>
                  <a:srgbClr val="FFFFFF"/>
                </a:solidFill>
                <a:latin typeface="Arial" panose="020B0604020202020204" pitchFamily="34" charset="0"/>
                <a:cs typeface="Arial" panose="020B0604020202020204" pitchFamily="34" charset="0"/>
              </a:rPr>
              <a:t>Generates apportionment; student fees apply</a:t>
            </a:r>
          </a:p>
          <a:p>
            <a:r>
              <a:rPr lang="en-US" sz="1000">
                <a:solidFill>
                  <a:srgbClr val="FFFFFF"/>
                </a:solidFill>
                <a:latin typeface="Arial" panose="020B0604020202020204" pitchFamily="34" charset="0"/>
                <a:cs typeface="Arial" panose="020B0604020202020204" pitchFamily="34" charset="0"/>
              </a:rPr>
              <a:t>Degree applicable and non-degree applicable</a:t>
            </a:r>
          </a:p>
          <a:p>
            <a:r>
              <a:rPr lang="en-US" sz="1000">
                <a:solidFill>
                  <a:srgbClr val="FFFFFF"/>
                </a:solidFill>
                <a:latin typeface="Arial" panose="020B0604020202020204" pitchFamily="34" charset="0"/>
                <a:cs typeface="Arial" panose="020B0604020202020204" pitchFamily="34" charset="0"/>
              </a:rPr>
              <a:t>Unit bearing</a:t>
            </a:r>
          </a:p>
          <a:p>
            <a:r>
              <a:rPr lang="en-US" sz="1000">
                <a:solidFill>
                  <a:srgbClr val="FFFFFF"/>
                </a:solidFill>
                <a:latin typeface="Arial" panose="020B0604020202020204" pitchFamily="34" charset="0"/>
                <a:cs typeface="Arial" panose="020B0604020202020204" pitchFamily="34" charset="0"/>
              </a:rPr>
              <a:t>Not repeatable (with exceptions)</a:t>
            </a:r>
          </a:p>
          <a:p>
            <a:r>
              <a:rPr lang="en-US" sz="1000">
                <a:solidFill>
                  <a:srgbClr val="FFFFFF"/>
                </a:solidFill>
                <a:latin typeface="Arial" panose="020B0604020202020204" pitchFamily="34" charset="0"/>
                <a:cs typeface="Arial" panose="020B0604020202020204" pitchFamily="34" charset="0"/>
              </a:rPr>
              <a:t>Approval: Curriculum Committee and Governing Board</a:t>
            </a:r>
          </a:p>
          <a:p>
            <a:pPr marL="0" indent="0">
              <a:buNone/>
            </a:pPr>
            <a:r>
              <a:rPr lang="en-US" sz="1000" u="sng">
                <a:solidFill>
                  <a:srgbClr val="FFFFFF"/>
                </a:solidFill>
                <a:latin typeface="Arial" panose="020B0604020202020204" pitchFamily="34" charset="0"/>
                <a:cs typeface="Arial" panose="020B0604020202020204" pitchFamily="34" charset="0"/>
              </a:rPr>
              <a:t>Noncredit</a:t>
            </a:r>
          </a:p>
          <a:p>
            <a:r>
              <a:rPr lang="en-US" sz="1000">
                <a:solidFill>
                  <a:srgbClr val="FFFFFF"/>
                </a:solidFill>
                <a:latin typeface="Arial" panose="020B0604020202020204" pitchFamily="34" charset="0"/>
                <a:cs typeface="Arial" panose="020B0604020202020204" pitchFamily="34" charset="0"/>
              </a:rPr>
              <a:t>Certificates of completion and competency</a:t>
            </a:r>
          </a:p>
          <a:p>
            <a:r>
              <a:rPr lang="en-US" sz="1000">
                <a:solidFill>
                  <a:srgbClr val="FFFFFF"/>
                </a:solidFill>
                <a:latin typeface="Arial" panose="020B0604020202020204" pitchFamily="34" charset="0"/>
                <a:cs typeface="Arial" panose="020B0604020202020204" pitchFamily="34" charset="0"/>
              </a:rPr>
              <a:t>Generates two levels of apportionment (noncredit and enhanced noncredit); no student fees</a:t>
            </a:r>
          </a:p>
          <a:p>
            <a:r>
              <a:rPr lang="en-US" sz="1000">
                <a:solidFill>
                  <a:srgbClr val="FFFFFF"/>
                </a:solidFill>
                <a:latin typeface="Arial" panose="020B0604020202020204" pitchFamily="34" charset="0"/>
                <a:cs typeface="Arial" panose="020B0604020202020204" pitchFamily="34" charset="0"/>
              </a:rPr>
              <a:t>Enhanced noncredit = Career Development and College Preparation (CDCP)</a:t>
            </a:r>
          </a:p>
          <a:p>
            <a:r>
              <a:rPr lang="en-US" sz="1000">
                <a:solidFill>
                  <a:srgbClr val="FFFFFF"/>
                </a:solidFill>
                <a:latin typeface="Arial" panose="020B0604020202020204" pitchFamily="34" charset="0"/>
                <a:cs typeface="Arial" panose="020B0604020202020204" pitchFamily="34" charset="0"/>
              </a:rPr>
              <a:t>No units</a:t>
            </a:r>
          </a:p>
          <a:p>
            <a:r>
              <a:rPr lang="en-US" sz="1000">
                <a:solidFill>
                  <a:srgbClr val="FFFFFF"/>
                </a:solidFill>
                <a:latin typeface="Arial" panose="020B0604020202020204" pitchFamily="34" charset="0"/>
                <a:cs typeface="Arial" panose="020B0604020202020204" pitchFamily="34" charset="0"/>
              </a:rPr>
              <a:t>Repeatable</a:t>
            </a:r>
          </a:p>
          <a:p>
            <a:r>
              <a:rPr lang="en-US" sz="1000">
                <a:solidFill>
                  <a:srgbClr val="FFFFFF"/>
                </a:solidFill>
                <a:latin typeface="Arial" panose="020B0604020202020204" pitchFamily="34" charset="0"/>
                <a:cs typeface="Arial" panose="020B0604020202020204" pitchFamily="34" charset="0"/>
              </a:rPr>
              <a:t>Limited to 10 different categories</a:t>
            </a:r>
          </a:p>
          <a:p>
            <a:r>
              <a:rPr lang="en-US" sz="1000">
                <a:solidFill>
                  <a:srgbClr val="FFFFFF"/>
                </a:solidFill>
                <a:latin typeface="Arial" panose="020B0604020202020204" pitchFamily="34" charset="0"/>
                <a:cs typeface="Arial" panose="020B0604020202020204" pitchFamily="34" charset="0"/>
              </a:rPr>
              <a:t>Approval: Curriculum Committee, Governing Board, Chancellor’s Office</a:t>
            </a:r>
          </a:p>
          <a:p>
            <a:pPr marL="0" indent="0">
              <a:buNone/>
            </a:pPr>
            <a:r>
              <a:rPr lang="en-US" sz="1000" u="sng">
                <a:solidFill>
                  <a:srgbClr val="FFFFFF"/>
                </a:solidFill>
                <a:latin typeface="Arial" panose="020B0604020202020204" pitchFamily="34" charset="0"/>
                <a:cs typeface="Arial" panose="020B0604020202020204" pitchFamily="34" charset="0"/>
              </a:rPr>
              <a:t>Community Ed </a:t>
            </a:r>
          </a:p>
          <a:p>
            <a:endParaRPr lang="en-US" sz="1000">
              <a:solidFill>
                <a:srgbClr val="FFFFFF"/>
              </a:solidFill>
            </a:endParaRPr>
          </a:p>
        </p:txBody>
      </p:sp>
    </p:spTree>
    <p:extLst>
      <p:ext uri="{BB962C8B-B14F-4D97-AF65-F5344CB8AC3E}">
        <p14:creationId xmlns:p14="http://schemas.microsoft.com/office/powerpoint/2010/main" val="367596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B8DB9-C650-4137-B82E-B4F9F9495E11}"/>
              </a:ext>
            </a:extLst>
          </p:cNvPr>
          <p:cNvSpPr>
            <a:spLocks noGrp="1"/>
          </p:cNvSpPr>
          <p:nvPr>
            <p:ph type="title"/>
          </p:nvPr>
        </p:nvSpPr>
        <p:spPr>
          <a:xfrm>
            <a:off x="4965430" y="629268"/>
            <a:ext cx="6586491" cy="1286160"/>
          </a:xfrm>
        </p:spPr>
        <p:txBody>
          <a:bodyPr anchor="b">
            <a:normAutofit/>
          </a:bodyPr>
          <a:lstStyle/>
          <a:p>
            <a:r>
              <a:rPr lang="en-US" dirty="0"/>
              <a:t>What is Our Ask</a:t>
            </a:r>
          </a:p>
        </p:txBody>
      </p:sp>
      <p:pic>
        <p:nvPicPr>
          <p:cNvPr id="4098" name="Picture 2" descr="https://eastus1-mediap.svc.ms/transform/thumbnail?provider=spo&amp;inputFormat=jpg&amp;cs=fFNQTw&amp;docid=https%3A%2F%2Fsceedu.sharepoint.com%3A443%2F_api%2Fv2.0%2Fdrives%2Fb!NhPje_mU5kOiFKdywJ9u99SdPcpMpoFPl_yCsGNrF1gvc9qCcI-zTLJj11ARttQW%2Fitems%2F01LHVBBJ3HUJ7YEA3DURCL5VD44APLXASA%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jc0MDMiLCJleHAiOiIxNTQ4Mjg5MDAzIiwiZW5kcG9pbnR1cmwiOiJVME1rR1BxSGFzNXJJTEdHalJJVVVVYWZFak0wanYwdVpqcUZHQVFPRXpVPSIsImVuZHBvaW50dXJsTGVuZ3RoIjoiMTEzIiwiaXNsb29wYmFjayI6IlRydWUiLCJjaWQiOiJZVGhsTVdJNE9XVXRNakJtTVMwNE1EQXdMV0ZtWmpVdE0yWTROamhsWXpNeVl6Wms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SU5DUTZRTXYyNXd6bndGeWNadURieEVWcGp4NjhNTFNRcUU1cmRBZnhybz0&amp;encodeFailures=1&amp;width=1394&amp;height=929&amp;srcWidth=3600&amp;srcHeight=2400">
            <a:extLst>
              <a:ext uri="{FF2B5EF4-FFF2-40B4-BE49-F238E27FC236}">
                <a16:creationId xmlns:a16="http://schemas.microsoft.com/office/drawing/2014/main" xmlns="" id="{EDE87A84-7E1F-4A27-A1A8-E024880AE4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91" r="1918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CDA16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868D292-C9DB-4AD5-A4A9-D776A51D83E2}"/>
              </a:ext>
            </a:extLst>
          </p:cNvPr>
          <p:cNvSpPr>
            <a:spLocks noGrp="1"/>
          </p:cNvSpPr>
          <p:nvPr>
            <p:ph idx="1"/>
          </p:nvPr>
        </p:nvSpPr>
        <p:spPr>
          <a:xfrm>
            <a:off x="4965431" y="2438400"/>
            <a:ext cx="6586489" cy="3785419"/>
          </a:xfrm>
        </p:spPr>
        <p:txBody>
          <a:bodyPr>
            <a:normAutofit/>
          </a:bodyPr>
          <a:lstStyle/>
          <a:p>
            <a:pPr marL="0" indent="0">
              <a:buNone/>
            </a:pPr>
            <a:r>
              <a:rPr lang="en-US" sz="1700" b="1" dirty="0"/>
              <a:t>Allow general fund to be used for administrative expenses as long as enrollment fees fully cover instructional cost</a:t>
            </a:r>
            <a:r>
              <a:rPr lang="en-US" sz="1700" dirty="0"/>
              <a:t>.</a:t>
            </a:r>
          </a:p>
          <a:p>
            <a:pPr marL="0" indent="0">
              <a:buNone/>
            </a:pPr>
            <a:r>
              <a:rPr lang="en-US" sz="1700" dirty="0"/>
              <a:t>Section 78300. (Amended by Stats. 2001, Ch. 734, Sec. 68.)</a:t>
            </a:r>
          </a:p>
          <a:p>
            <a:pPr marL="0" indent="0">
              <a:buNone/>
            </a:pPr>
            <a:r>
              <a:rPr lang="en-US" sz="1700" dirty="0"/>
              <a:t>Cite as: Cal. Educ. Code §78300.</a:t>
            </a:r>
          </a:p>
          <a:p>
            <a:pPr marL="0" indent="0">
              <a:buNone/>
            </a:pPr>
            <a:r>
              <a:rPr lang="en-US" sz="1700" dirty="0"/>
              <a:t>(c)</a:t>
            </a:r>
            <a:r>
              <a:rPr lang="en-US" sz="1700" dirty="0">
                <a:highlight>
                  <a:srgbClr val="FFFF00"/>
                </a:highlight>
              </a:rPr>
              <a:t>Governing boards shall not expend General Fund moneys to establish and maintain community service classes. </a:t>
            </a:r>
            <a:r>
              <a:rPr lang="en-US" sz="1700" dirty="0"/>
              <a:t>Governing boards may charge students enrolled in community service classes a fee not to exceed the cost of maintaining community service classes, or may provide instruction in community service classes for remuneration by contract, or with contributions or donations of individuals or groups. The board of governors shall adopt guidelines defining the acceptable reimbursable costs for which a fee may be charged and shall collect data and maintain uniform accounting procedures to ensure that General Fund moneys are not used for community services classes.</a:t>
            </a:r>
          </a:p>
          <a:p>
            <a:pPr marL="0" indent="0">
              <a:buNone/>
            </a:pPr>
            <a:endParaRPr lang="en-US" sz="1700" dirty="0"/>
          </a:p>
          <a:p>
            <a:endParaRPr lang="en-US" sz="1700" dirty="0"/>
          </a:p>
        </p:txBody>
      </p:sp>
    </p:spTree>
    <p:extLst>
      <p:ext uri="{BB962C8B-B14F-4D97-AF65-F5344CB8AC3E}">
        <p14:creationId xmlns:p14="http://schemas.microsoft.com/office/powerpoint/2010/main" val="156856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B8DB9-C650-4137-B82E-B4F9F9495E11}"/>
              </a:ext>
            </a:extLst>
          </p:cNvPr>
          <p:cNvSpPr>
            <a:spLocks noGrp="1"/>
          </p:cNvSpPr>
          <p:nvPr>
            <p:ph type="title"/>
          </p:nvPr>
        </p:nvSpPr>
        <p:spPr>
          <a:xfrm>
            <a:off x="4965430" y="629268"/>
            <a:ext cx="6586491" cy="1286160"/>
          </a:xfrm>
        </p:spPr>
        <p:txBody>
          <a:bodyPr anchor="b">
            <a:normAutofit/>
          </a:bodyPr>
          <a:lstStyle/>
          <a:p>
            <a:r>
              <a:rPr lang="en-US" dirty="0"/>
              <a:t>What is Our Ask</a:t>
            </a:r>
          </a:p>
        </p:txBody>
      </p:sp>
      <p:pic>
        <p:nvPicPr>
          <p:cNvPr id="1026" name="Picture 2" descr="https://eastus1-mediap.svc.ms/transform/thumbnail?provider=spo&amp;inputFormat=jpg&amp;cs=fFNQTw&amp;docid=https%3A%2F%2Fsceedu.sharepoint.com%3A443%2F_api%2Fv2.0%2Fdrives%2Fb!NhPje_mU5kOiFKdywJ9u99SdPcpMpoFPl_yCsGNrF1gvc9qCcI-zTLJj11ARttQW%2Fitems%2F01LHVBBJY5AFLOWNWYHVAIQ6DMRDWPO6OK%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zkzMjAiLCJleHAiOiIxNTQ4MzAwOTIwIiwiZW5kcG9pbnR1cmwiOiJVME1rR1BxSGFzNXJJTEdHalJJVVVVYWZFak0wanYwdVpqcUZHQVFPRXpVPSIsImVuZHBvaW50dXJsTGVuZ3RoIjoiMTEzIiwiaXNsb29wYmFjayI6IlRydWUiLCJjaWQiOiJNRFpsWkdJNE9XVXRaREEwWWkwNE1EQXdMV0ZqT1RndE9EWTBaREpoTldRMlpUSmg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TmZBT2tNRlNPSEpxRXlMOGF0ZmtNRUhhZGxIWW84cUZld3ViVER6K29UOD0&amp;encodeFailures=1&amp;width=1394&amp;height=929&amp;srcWidth=3000&amp;srcHeight=2000">
            <a:extLst>
              <a:ext uri="{FF2B5EF4-FFF2-40B4-BE49-F238E27FC236}">
                <a16:creationId xmlns:a16="http://schemas.microsoft.com/office/drawing/2014/main" xmlns="" id="{01128073-EF97-40A7-9A49-EB5AB66B5A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1" r="34440"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E36C4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868D292-C9DB-4AD5-A4A9-D776A51D83E2}"/>
              </a:ext>
            </a:extLst>
          </p:cNvPr>
          <p:cNvSpPr>
            <a:spLocks noGrp="1"/>
          </p:cNvSpPr>
          <p:nvPr>
            <p:ph idx="1"/>
          </p:nvPr>
        </p:nvSpPr>
        <p:spPr>
          <a:xfrm>
            <a:off x="4965431" y="2438400"/>
            <a:ext cx="6586489" cy="3785419"/>
          </a:xfrm>
        </p:spPr>
        <p:txBody>
          <a:bodyPr>
            <a:normAutofit/>
          </a:bodyPr>
          <a:lstStyle/>
          <a:p>
            <a:pPr marL="0" indent="0">
              <a:buNone/>
            </a:pPr>
            <a:r>
              <a:rPr lang="en-US" sz="1700" b="1" dirty="0"/>
              <a:t>Allow Community Services to keep the revenue surplus for the following year as long as the funding is used for instruction. </a:t>
            </a:r>
            <a:endParaRPr lang="en-US" sz="1700" dirty="0"/>
          </a:p>
          <a:p>
            <a:pPr marL="0" indent="0">
              <a:buNone/>
            </a:pPr>
            <a:r>
              <a:rPr lang="en-US" sz="1700" dirty="0"/>
              <a:t>Section 78300. (Amended by Stats. 2001, Ch. 734, Sec. 68.)</a:t>
            </a:r>
          </a:p>
          <a:p>
            <a:pPr marL="0" indent="0">
              <a:buNone/>
            </a:pPr>
            <a:r>
              <a:rPr lang="en-US" sz="1700" dirty="0"/>
              <a:t>Cite as: Cal. Educ. Code §78300.</a:t>
            </a:r>
          </a:p>
          <a:p>
            <a:pPr marL="0" indent="0">
              <a:buNone/>
            </a:pPr>
            <a:r>
              <a:rPr lang="en-US" sz="1700" dirty="0"/>
              <a:t>(c)Governing boards shall not expend General Fund moneys to establish and maintain community service classes. </a:t>
            </a:r>
            <a:r>
              <a:rPr lang="en-US" sz="1700" dirty="0">
                <a:highlight>
                  <a:srgbClr val="FFFF00"/>
                </a:highlight>
              </a:rPr>
              <a:t>Governing boards may charge students enrolled in community service classes a fee not to exceed the cost of maintaining community service classes</a:t>
            </a:r>
            <a:r>
              <a:rPr lang="en-US" sz="1700" dirty="0"/>
              <a:t>, or may provide instruction in community service classes for remuneration by contract, or with contributions or donations of individuals or groups. The board of governors shall adopt guidelines defining the acceptable reimbursable costs for which a fee may be charged and shall collect data and maintain uniform accounting procedures to ensure that General Fund moneys are not used for community services classes.</a:t>
            </a:r>
          </a:p>
          <a:p>
            <a:pPr marL="0" indent="0">
              <a:buNone/>
            </a:pPr>
            <a:endParaRPr lang="en-US" sz="1700" dirty="0"/>
          </a:p>
          <a:p>
            <a:endParaRPr lang="en-US" sz="1700" dirty="0"/>
          </a:p>
        </p:txBody>
      </p:sp>
    </p:spTree>
    <p:extLst>
      <p:ext uri="{BB962C8B-B14F-4D97-AF65-F5344CB8AC3E}">
        <p14:creationId xmlns:p14="http://schemas.microsoft.com/office/powerpoint/2010/main" val="78208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63541-CFAF-4107-8154-B67D3BD493E7}"/>
              </a:ext>
            </a:extLst>
          </p:cNvPr>
          <p:cNvSpPr>
            <a:spLocks noGrp="1"/>
          </p:cNvSpPr>
          <p:nvPr>
            <p:ph type="title"/>
          </p:nvPr>
        </p:nvSpPr>
        <p:spPr>
          <a:xfrm>
            <a:off x="4965430" y="629268"/>
            <a:ext cx="6586491" cy="1286160"/>
          </a:xfrm>
        </p:spPr>
        <p:txBody>
          <a:bodyPr anchor="b">
            <a:normAutofit/>
          </a:bodyPr>
          <a:lstStyle/>
          <a:p>
            <a:r>
              <a:rPr lang="en-US" dirty="0"/>
              <a:t> What is Our Ask </a:t>
            </a:r>
          </a:p>
        </p:txBody>
      </p:sp>
      <p:pic>
        <p:nvPicPr>
          <p:cNvPr id="5122" name="Picture 2" descr="https://eastus1-mediap.svc.ms/transform/thumbnail?provider=spo&amp;inputFormat=jpg&amp;cs=fFNQTw&amp;docid=https%3A%2F%2Fsceedu.sharepoint.com%3A443%2F_api%2Fv2.0%2Fdrives%2Fb!NhPje_mU5kOiFKdywJ9u99SdPcpMpoFPl_yCsGNrF1gvc9qCcI-zTLJj11ARttQW%2Fitems%2F01LHVBBJ2BGWRWBBAYVBEI2ATT7GTTG7AE%3Fversion%3DPublished&amp;access_token=eyJ0eXAiOiJKV1QiLCJhbGciOiJub25lIn0.eyJhdWQiOiIwMDAwMDAwMy0wMDAwLTBmZjEtY2UwMC0wMDAwMDAwMDAwMDAvc2NlZWR1LnNoYXJlcG9pbnQuY29tQDNiNmU5MmMxLThhNmEtNDRkNy04Y2I5LWYzYmVlNjc0ZGMyYyIsImlzcyI6IjAwMDAwMDAzLTAwMDAtMGZmMS1jZTAwLTAwMDAwMDAwMDAwMCIsIm5iZiI6IjE1NDgyNjc0MDMiLCJleHAiOiIxNTQ4Mjg5MDAzIiwiZW5kcG9pbnR1cmwiOiJVME1rR1BxSGFzNXJJTEdHalJJVVVVYWZFak0wanYwdVpqcUZHQVFPRXpVPSIsImVuZHBvaW50dXJsTGVuZ3RoIjoiMTEzIiwiaXNsb29wYmFjayI6IlRydWUiLCJjaWQiOiJZVGhsTVdJNE9XVXRNakJtTVMwNE1EQXdMV0ZtWmpVdE0yWTROamhsWXpNeVl6WmsiLCJ2ZXIiOiJoYXNoZWRwcm9vZnRva2VuIiwic2l0ZWlkIjoiTjJKbE16RXpNell0T1RSbU9TMDBNMlUyTFdFeU1UUXRZVGMzTW1Nd09XWTJaV1kzIiwic2lnbmluX3N0YXRlIjoiW1wia21zaVwiXSIsIm5hbWVpZCI6IjAjLmZ8bWVtYmVyc2hpcHx2cHVydGVsbEBub2NlLmVkdSIsIm5paSI6Im1pY3Jvc29mdC5zaGFyZXBvaW50IiwiaXN1c2VyIjoidHJ1ZSIsImNhY2hla2V5IjoiMGguZnxtZW1iZXJzaGlwfDEwMDMzZmZmOTljM2FhOTFAbGl2ZS5jb20iLCJ0dCI6IjAiLCJ1c2VQZXJzaXN0ZW50Q29va2llIjoiMyJ9.SU5DUTZRTXYyNXd6bndGeWNadURieEVWcGp4NjhNTFNRcUU1cmRBZnhybz0&amp;encodeFailures=1&amp;width=1394&amp;height=929&amp;srcWidth=2000&amp;srcHeight=1333">
            <a:extLst>
              <a:ext uri="{FF2B5EF4-FFF2-40B4-BE49-F238E27FC236}">
                <a16:creationId xmlns:a16="http://schemas.microsoft.com/office/drawing/2014/main" xmlns="" id="{9A9D2CE9-3C37-4B3A-8125-8B63A4B70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38" r="17442"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DA417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EDBB85E-D81B-4555-8F4B-725C29E9D275}"/>
              </a:ext>
            </a:extLst>
          </p:cNvPr>
          <p:cNvSpPr>
            <a:spLocks noGrp="1"/>
          </p:cNvSpPr>
          <p:nvPr>
            <p:ph idx="1"/>
          </p:nvPr>
        </p:nvSpPr>
        <p:spPr>
          <a:xfrm>
            <a:off x="4965431" y="2438400"/>
            <a:ext cx="6586489" cy="3785419"/>
          </a:xfrm>
        </p:spPr>
        <p:txBody>
          <a:bodyPr>
            <a:normAutofit/>
          </a:bodyPr>
          <a:lstStyle/>
          <a:p>
            <a:pPr marL="0" indent="0">
              <a:buNone/>
            </a:pPr>
            <a:endParaRPr lang="en-US" sz="1600" dirty="0"/>
          </a:p>
          <a:p>
            <a:pPr marL="0" indent="0">
              <a:buNone/>
            </a:pPr>
            <a:r>
              <a:rPr lang="en-US" sz="1600" b="1" dirty="0"/>
              <a:t>Establish a policy for co-enrolling Community Education students (i.e., those enrolling through community services, fee-based programs) in credit classes of the college on a space-available basis. </a:t>
            </a:r>
          </a:p>
          <a:p>
            <a:pPr marL="0" indent="0">
              <a:buNone/>
            </a:pPr>
            <a:r>
              <a:rPr lang="en-US" sz="1600"/>
              <a:t>	</a:t>
            </a:r>
          </a:p>
          <a:p>
            <a:pPr marL="0" indent="0">
              <a:buNone/>
            </a:pPr>
            <a:r>
              <a:rPr lang="en-US" sz="1600"/>
              <a:t>For </a:t>
            </a:r>
            <a:r>
              <a:rPr lang="en-US" sz="1600" dirty="0"/>
              <a:t>co-enrollment guidance, go to: </a:t>
            </a:r>
          </a:p>
          <a:p>
            <a:pPr marL="0" indent="0">
              <a:buNone/>
            </a:pPr>
            <a:r>
              <a:rPr lang="en-US" sz="1600" u="sng" dirty="0">
                <a:hlinkClick r:id="rId3"/>
              </a:rPr>
              <a:t>http://extranet.cccco.edu/Portals/1/ExecutiveOffice/Consultation/2012_agendas/oct_2012/FinalCommunitySvcsOfferingGuidelines10-4-12.pdf</a:t>
            </a:r>
            <a:endParaRPr lang="en-US" sz="1600" dirty="0"/>
          </a:p>
          <a:p>
            <a:pPr marL="0" indent="0">
              <a:buNone/>
            </a:pPr>
            <a:r>
              <a:rPr lang="en-US" sz="1600" dirty="0"/>
              <a:t>	</a:t>
            </a:r>
          </a:p>
        </p:txBody>
      </p:sp>
    </p:spTree>
    <p:extLst>
      <p:ext uri="{BB962C8B-B14F-4D97-AF65-F5344CB8AC3E}">
        <p14:creationId xmlns:p14="http://schemas.microsoft.com/office/powerpoint/2010/main" val="393674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71322-2C54-42F7-B2F4-D3746425D9A2}"/>
              </a:ext>
            </a:extLst>
          </p:cNvPr>
          <p:cNvSpPr>
            <a:spLocks noGrp="1"/>
          </p:cNvSpPr>
          <p:nvPr>
            <p:ph type="title"/>
          </p:nvPr>
        </p:nvSpPr>
        <p:spPr>
          <a:xfrm>
            <a:off x="655320" y="365125"/>
            <a:ext cx="5120114" cy="1692794"/>
          </a:xfrm>
        </p:spPr>
        <p:txBody>
          <a:bodyPr>
            <a:normAutofit/>
          </a:bodyPr>
          <a:lstStyle/>
          <a:p>
            <a:r>
              <a:rPr lang="en-US" dirty="0" smtClean="0"/>
              <a:t>Next Steps…Where To Go From Here?</a:t>
            </a:r>
            <a:endParaRPr lang="en-US" dirty="0"/>
          </a:p>
        </p:txBody>
      </p:sp>
      <p:cxnSp>
        <p:nvCxnSpPr>
          <p:cNvPr id="2054"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EC1D767-F5D9-4B19-A88C-80B28C6ADE9F}"/>
              </a:ext>
            </a:extLst>
          </p:cNvPr>
          <p:cNvSpPr>
            <a:spLocks noGrp="1"/>
          </p:cNvSpPr>
          <p:nvPr>
            <p:ph idx="1"/>
          </p:nvPr>
        </p:nvSpPr>
        <p:spPr>
          <a:xfrm>
            <a:off x="655321" y="2575034"/>
            <a:ext cx="5120113" cy="3462228"/>
          </a:xfrm>
        </p:spPr>
        <p:txBody>
          <a:bodyPr>
            <a:normAutofit/>
          </a:bodyPr>
          <a:lstStyle/>
          <a:p>
            <a:r>
              <a:rPr lang="en-US" sz="2400" dirty="0" smtClean="0"/>
              <a:t>Identify one focused ask.</a:t>
            </a:r>
          </a:p>
          <a:p>
            <a:r>
              <a:rPr lang="en-US" sz="2400" dirty="0" smtClean="0"/>
              <a:t>Education key Legislative Members and staff about Community Services.</a:t>
            </a:r>
          </a:p>
          <a:p>
            <a:r>
              <a:rPr lang="en-US" sz="2400" dirty="0" smtClean="0"/>
              <a:t>Lay the groundwork for future legislative, regulatory, or procedural changes.</a:t>
            </a:r>
          </a:p>
          <a:p>
            <a:r>
              <a:rPr lang="en-US" sz="2400" dirty="0" smtClean="0"/>
              <a:t>Provide solutions.</a:t>
            </a:r>
            <a:endParaRPr lang="en-US" sz="2400" dirty="0"/>
          </a:p>
        </p:txBody>
      </p:sp>
      <p:pic>
        <p:nvPicPr>
          <p:cNvPr id="2050" name="Picture 2">
            <a:extLst>
              <a:ext uri="{FF2B5EF4-FFF2-40B4-BE49-F238E27FC236}">
                <a16:creationId xmlns:a16="http://schemas.microsoft.com/office/drawing/2014/main" xmlns="" id="{96AEA188-CA0C-48B9-8773-31DD32D280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8088" y="2316480"/>
            <a:ext cx="6613912" cy="29762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6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EB49CC91-B1BD-41EF-B57C-228FDEB5FE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933" y="321732"/>
            <a:ext cx="5212080" cy="390906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4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4071E88-CB04-4B6F-A213-C7627CA548BF}"/>
              </a:ext>
            </a:extLst>
          </p:cNvPr>
          <p:cNvSpPr>
            <a:spLocks noGrp="1"/>
          </p:cNvSpPr>
          <p:nvPr>
            <p:ph type="title"/>
          </p:nvPr>
        </p:nvSpPr>
        <p:spPr>
          <a:xfrm>
            <a:off x="524256" y="4767072"/>
            <a:ext cx="6594189" cy="1625210"/>
          </a:xfrm>
        </p:spPr>
        <p:txBody>
          <a:bodyPr>
            <a:normAutofit/>
          </a:bodyPr>
          <a:lstStyle/>
          <a:p>
            <a:pPr algn="ctr"/>
            <a:r>
              <a:rPr lang="en-US" dirty="0" smtClean="0">
                <a:solidFill>
                  <a:srgbClr val="FFFFFF"/>
                </a:solidFill>
              </a:rPr>
              <a:t>Concluding Thoughts</a:t>
            </a:r>
            <a:endParaRPr lang="en-US" dirty="0">
              <a:solidFill>
                <a:srgbClr val="FFFFFF"/>
              </a:solidFill>
            </a:endParaRPr>
          </a:p>
        </p:txBody>
      </p:sp>
      <p:sp>
        <p:nvSpPr>
          <p:cNvPr id="73" name="Rectangle 7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4589817-600A-4527-9A83-5842E5CF5A07}"/>
              </a:ext>
            </a:extLst>
          </p:cNvPr>
          <p:cNvSpPr>
            <a:spLocks noGrp="1"/>
          </p:cNvSpPr>
          <p:nvPr>
            <p:ph idx="1"/>
          </p:nvPr>
        </p:nvSpPr>
        <p:spPr>
          <a:xfrm>
            <a:off x="8029319" y="917725"/>
            <a:ext cx="3424739" cy="4852362"/>
          </a:xfrm>
        </p:spPr>
        <p:txBody>
          <a:bodyPr anchor="ctr">
            <a:normAutofit/>
          </a:bodyPr>
          <a:lstStyle/>
          <a:p>
            <a:pPr marL="0" indent="0" algn="ctr">
              <a:buNone/>
            </a:pPr>
            <a:r>
              <a:rPr lang="en-US" sz="1600" u="sng" dirty="0" smtClean="0">
                <a:solidFill>
                  <a:schemeClr val="bg1"/>
                </a:solidFill>
                <a:latin typeface="+mj-lt"/>
                <a:cs typeface="Arial" panose="020B0604020202020204" pitchFamily="34" charset="0"/>
              </a:rPr>
              <a:t>Contact Information:</a:t>
            </a:r>
          </a:p>
          <a:p>
            <a:pPr marL="0" indent="0">
              <a:buNone/>
            </a:pPr>
            <a:endParaRPr lang="en-US" sz="1600" u="sng" dirty="0">
              <a:solidFill>
                <a:schemeClr val="bg1"/>
              </a:solidFill>
              <a:latin typeface="+mj-lt"/>
              <a:cs typeface="Arial" panose="020B0604020202020204" pitchFamily="34" charset="0"/>
            </a:endParaRPr>
          </a:p>
          <a:p>
            <a:pPr marL="0" indent="0">
              <a:buNone/>
            </a:pPr>
            <a:r>
              <a:rPr lang="en-US" sz="1600" dirty="0" smtClean="0">
                <a:solidFill>
                  <a:schemeClr val="bg1"/>
                </a:solidFill>
                <a:latin typeface="+mj-lt"/>
                <a:cs typeface="Arial" panose="020B0604020202020204" pitchFamily="34" charset="0"/>
              </a:rPr>
              <a:t>Ashley Walker, Policy Advisor, Nossaman LLP</a:t>
            </a:r>
          </a:p>
          <a:p>
            <a:pPr marL="0" indent="0">
              <a:buNone/>
            </a:pPr>
            <a:r>
              <a:rPr lang="en-US" sz="1600" dirty="0" smtClean="0">
                <a:solidFill>
                  <a:schemeClr val="bg1"/>
                </a:solidFill>
                <a:latin typeface="+mj-lt"/>
                <a:cs typeface="Arial" panose="020B0604020202020204" pitchFamily="34" charset="0"/>
              </a:rPr>
              <a:t>awalker@nossaman.com</a:t>
            </a:r>
          </a:p>
          <a:p>
            <a:pPr marL="0" indent="0">
              <a:buNone/>
            </a:pPr>
            <a:r>
              <a:rPr lang="en-US" sz="1600" dirty="0" smtClean="0">
                <a:solidFill>
                  <a:schemeClr val="bg1"/>
                </a:solidFill>
                <a:latin typeface="+mj-lt"/>
                <a:cs typeface="Arial" panose="020B0604020202020204" pitchFamily="34" charset="0"/>
              </a:rPr>
              <a:t>916-930-7780</a:t>
            </a:r>
          </a:p>
          <a:p>
            <a:pPr marL="0" indent="0">
              <a:buNone/>
            </a:pPr>
            <a:endParaRPr lang="en-US" sz="1600" dirty="0">
              <a:solidFill>
                <a:schemeClr val="bg1"/>
              </a:solidFill>
              <a:latin typeface="+mj-lt"/>
              <a:cs typeface="Arial" panose="020B0604020202020204" pitchFamily="34" charset="0"/>
            </a:endParaRPr>
          </a:p>
          <a:p>
            <a:pPr marL="0" indent="0">
              <a:buNone/>
            </a:pPr>
            <a:r>
              <a:rPr lang="en-US" sz="1600" dirty="0" smtClean="0">
                <a:solidFill>
                  <a:schemeClr val="bg1"/>
                </a:solidFill>
                <a:latin typeface="+mj-lt"/>
                <a:cs typeface="Arial" panose="020B0604020202020204" pitchFamily="34" charset="0"/>
              </a:rPr>
              <a:t>Valentina Purtell, Provost, North Orange Continuing Education</a:t>
            </a:r>
          </a:p>
          <a:p>
            <a:pPr marL="0" indent="0">
              <a:buNone/>
            </a:pPr>
            <a:r>
              <a:rPr lang="en-US" sz="1600" dirty="0" smtClean="0">
                <a:solidFill>
                  <a:schemeClr val="bg1"/>
                </a:solidFill>
                <a:latin typeface="+mj-lt"/>
              </a:rPr>
              <a:t>vpurtell@noce.edu</a:t>
            </a:r>
          </a:p>
          <a:p>
            <a:pPr marL="0" indent="0">
              <a:buNone/>
            </a:pPr>
            <a:r>
              <a:rPr lang="en-US" sz="1600" dirty="0" smtClean="0">
                <a:solidFill>
                  <a:schemeClr val="bg1"/>
                </a:solidFill>
                <a:latin typeface="+mj-lt"/>
              </a:rPr>
              <a:t>714-808-4670</a:t>
            </a:r>
            <a:endParaRPr lang="en-US" sz="1600" dirty="0">
              <a:solidFill>
                <a:schemeClr val="bg1"/>
              </a:solidFill>
              <a:latin typeface="+mj-lt"/>
              <a:cs typeface="Arial" panose="020B0604020202020204" pitchFamily="34" charset="0"/>
            </a:endParaRPr>
          </a:p>
          <a:p>
            <a:endParaRPr lang="en-US" sz="1000" dirty="0">
              <a:solidFill>
                <a:srgbClr val="FFFFFF"/>
              </a:solidFill>
            </a:endParaRPr>
          </a:p>
        </p:txBody>
      </p:sp>
    </p:spTree>
    <p:extLst>
      <p:ext uri="{BB962C8B-B14F-4D97-AF65-F5344CB8AC3E}">
        <p14:creationId xmlns:p14="http://schemas.microsoft.com/office/powerpoint/2010/main" val="267936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687</Words>
  <Application>Microsoft Office PowerPoint</Application>
  <PresentationFormat>Custom</PresentationFormat>
  <Paragraphs>59</Paragraphs>
  <Slides>8</Slides>
  <Notes>0</Notes>
  <HiddenSlides>0</HiddenSlides>
  <MMClips>0</MMClips>
  <ScaleCrop>false</ScaleCrop>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Community Service Advocacy </dc:title>
  <dc:creator>Valentina Purtell</dc:creator>
  <lastModifiedBy>Setoudeh, Ashley S.</lastModifiedBy>
  <revision>1</revision>
  <dcterms:created xsi:type="dcterms:W3CDTF">2019-02-07T00:42:18.8083126Z</dcterms:created>
  <dcterms:modified xsi:type="dcterms:W3CDTF">2019-02-07T00:42:18.8083126Z</dcterms:modified>
  <version>0</version>
</coreProperties>
</file>